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diciembre </a:t>
            </a:r>
            <a:r>
              <a:rPr lang="es-MX" sz="3200" dirty="0"/>
              <a:t>de 2020,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155640"/>
            <a:chOff x="7820286" y="994753"/>
            <a:chExt cx="3951804" cy="123002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31/diciembre/2020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033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Francisco Javier Torres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69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30</cp:revision>
  <dcterms:created xsi:type="dcterms:W3CDTF">2018-06-12T17:38:37Z</dcterms:created>
  <dcterms:modified xsi:type="dcterms:W3CDTF">2021-01-11T20:05:32Z</dcterms:modified>
</cp:coreProperties>
</file>